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2" r:id="rId7"/>
    <p:sldId id="263" r:id="rId8"/>
    <p:sldId id="260" r:id="rId9"/>
    <p:sldId id="261" r:id="rId10"/>
    <p:sldId id="264" r:id="rId11"/>
    <p:sldId id="266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D15"/>
    <a:srgbClr val="FF9000"/>
    <a:srgbClr val="FFFF77"/>
    <a:srgbClr val="23232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05584BC-862A-90C4-CF6C-229E59CE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8DF398-3B27-EC21-FED9-BB0AFB59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1B84DFD-A911-1D55-6A08-6827BB15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9A5243C-19F2-2DAD-8BB1-F6FE389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9C9BA86-AFC7-B1D7-E9D6-3D65BA54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740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F43419-6EE1-8CA6-2DCD-E2264661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A913874-90F2-2BF9-CFE5-05AA0BF2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F2BFE3C-05B2-F1D8-9AC3-92F815FF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D1D1951-D690-23D7-0D14-009B67B7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17CA489-E505-D1AE-864F-E576A72D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652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8549AA24-E0F4-22A5-DC1F-C04D1F94F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594E989-3301-43DE-9CF5-18A2B42C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62018D9-8E6F-DBCC-BB1D-796D1EA7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30DECB-399A-1666-B316-7C8310DB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9D5CC43-5396-F2D8-3F4A-3DEB6A73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840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4BD333-4689-2C87-F6CE-4E782D53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DA9606-FAC0-62F5-9470-691DBCC4E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8A25D63-2506-E86E-30D0-E7269214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03C3748-99E0-3651-7E69-9468E5A3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C00CFF9-95B9-B901-8326-EEE1D1A0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022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8A4D95-1987-43EF-3CD2-D58D77AD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79B4E12-6D5A-18FD-875B-37387792C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967CE19-32C5-CFC9-28E6-69C7157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95D40F-2969-5575-1548-74186F15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E66CD1-2DC1-785C-700A-C3B636B0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5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515F183-70E1-ACC6-FBE0-43656D31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D3DF6E6-A3AE-A1C9-B55A-49A8808A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5199717-85E1-D473-C7D8-AA34B2B7F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C511401-714C-570C-6230-B076217E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427166A-6F85-F88F-0CF4-71F740E6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D60D091-1C67-2CB4-E4F5-25021C78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25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C89779-5EA7-F501-05A9-83B28FAB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6886EDD-3295-D354-5B1B-FE7DA3E7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4292F16-7047-2FD8-CC73-5789D9080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1F148F1-174D-402D-CA66-A3E24F93D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99F49D6-F8B0-8BB9-188D-6E0DF23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7EDC47D6-39B4-04E4-BCEE-A7EE49B7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680F44AC-EE75-3ACC-D828-91BFFD81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20369A0E-DD9B-2042-1BEB-6CE1E5C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563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15C128-9A6B-4899-8EF5-08E104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F94B21F9-1174-5EAE-1A00-F332191C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B78F44C-C102-51C2-5D73-B9FF1C91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A9B1F6E-865D-C99F-47B4-55ED8CD2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309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BA5A5EE-7776-9D6A-B649-7EBD3E8E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A52FC9A-A515-DE0F-64EE-BDCA4A8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94067CB-FE08-0CDB-D0F3-877F6AE1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51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80167C-E194-741F-FCCD-53957F1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00CF75-65CD-8B40-B6FA-5BCB3D5A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4D624AF-FC35-F957-3608-32149D34E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85E4716-A8DC-1DA1-A61D-F9CE7923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794245B-F6E3-D80A-1247-F1142128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0CA3AB0-BFE4-9D7B-1B25-45B2589B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74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F4F07B-247F-9891-1327-9A23F6EA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95AD12D8-856A-0336-DB12-16D623F3E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E43D58C-1A03-4DE3-9FE5-4876ED1E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0867B62-957F-138E-49DC-2E0D248E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467CFF2-9766-CD68-A8C9-CDF36D0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C587F60-C5FB-A406-E468-CC2EBAB1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843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826BC2B-2868-1ADE-02B7-5DB9AAF7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DD8EE88-83B5-B948-15AA-21101FD1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FD391F3-69E9-2EA2-05DC-B03A0C3C3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2C01C23-0CF3-E17C-511D-71BAB4341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0A1968D-10B4-D208-7096-AB23FDC76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71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anime, fikcija, crtić, izmišljeni lik&#10;&#10;Opis je automatski generiran">
            <a:extLst>
              <a:ext uri="{FF2B5EF4-FFF2-40B4-BE49-F238E27FC236}">
                <a16:creationId xmlns:a16="http://schemas.microsoft.com/office/drawing/2014/main" id="{8B747E19-D587-E535-536A-EA2694E6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3197"/>
            <a:ext cx="12192000" cy="19261394"/>
          </a:xfrm>
          <a:prstGeom prst="rect">
            <a:avLst/>
          </a:prstGeom>
        </p:spPr>
      </p:pic>
      <p:sp>
        <p:nvSpPr>
          <p:cNvPr id="3" name="Podnaslov 2">
            <a:extLst>
              <a:ext uri="{FF2B5EF4-FFF2-40B4-BE49-F238E27FC236}">
                <a16:creationId xmlns:a16="http://schemas.microsoft.com/office/drawing/2014/main" id="{29464DB1-B011-A186-E814-F31532FA2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33550" y="4810919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Napravili: Luka Salaj i Luka Kotorac</a:t>
            </a:r>
          </a:p>
        </p:txBody>
      </p:sp>
      <p:pic>
        <p:nvPicPr>
          <p:cNvPr id="7" name="Slika 6" descr="Slika na kojoj se prikazuje Font, grafika, tekst, logotip&#10;&#10;Opis je automatski generiran">
            <a:extLst>
              <a:ext uri="{FF2B5EF4-FFF2-40B4-BE49-F238E27FC236}">
                <a16:creationId xmlns:a16="http://schemas.microsoft.com/office/drawing/2014/main" id="{0409A50B-F1D4-89E4-73AC-155CDDF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862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3362325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Pretraživanje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657351"/>
            <a:ext cx="3618766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Pretražuje se po engleskom ili japanskom imenu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Sortira pretrage </a:t>
            </a:r>
            <a:r>
              <a:rPr lang="hr-HR" sz="2000">
                <a:solidFill>
                  <a:srgbClr val="FF9000"/>
                </a:solidFill>
              </a:rPr>
              <a:t>prema popularnosti</a:t>
            </a:r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966921-EE96-4A45-53CB-652EFA58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7C52291-9F9C-59C2-91A6-9CF2252B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40" y="2037677"/>
            <a:ext cx="526806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BC6F8ACE-CE4D-EECF-82CA-D817EF50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6000" b="1" dirty="0">
                <a:solidFill>
                  <a:srgbClr val="E57D15"/>
                </a:solidFill>
              </a:rPr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24254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396240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Što je </a:t>
            </a:r>
            <a:r>
              <a:rPr lang="hr-HR" dirty="0" err="1">
                <a:solidFill>
                  <a:srgbClr val="FF9000"/>
                </a:solidFill>
              </a:rPr>
              <a:t>flutter</a:t>
            </a:r>
            <a:r>
              <a:rPr lang="hr-HR" dirty="0">
                <a:solidFill>
                  <a:srgbClr val="FF9000"/>
                </a:solidFill>
              </a:rPr>
              <a:t>?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568450"/>
            <a:ext cx="10043272" cy="4351338"/>
          </a:xfrm>
        </p:spPr>
        <p:txBody>
          <a:bodyPr>
            <a:normAutofit/>
          </a:bodyPr>
          <a:lstStyle/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6" name="Picture 2" descr="File:Google-flutter-logo.svg - Wikipedia">
            <a:extLst>
              <a:ext uri="{FF2B5EF4-FFF2-40B4-BE49-F238E27FC236}">
                <a16:creationId xmlns:a16="http://schemas.microsoft.com/office/drawing/2014/main" id="{8FD3EDDD-4FCD-401E-9848-A14CF931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1648"/>
            <a:ext cx="12192000" cy="35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39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4" y="481806"/>
            <a:ext cx="4543425" cy="1325563"/>
          </a:xfrm>
        </p:spPr>
        <p:txBody>
          <a:bodyPr/>
          <a:lstStyle/>
          <a:p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Up</a:t>
            </a:r>
            <a:r>
              <a:rPr lang="hr-HR" dirty="0">
                <a:solidFill>
                  <a:srgbClr val="FF9000"/>
                </a:solidFill>
              </a:rPr>
              <a:t>/Login </a:t>
            </a:r>
            <a:r>
              <a:rPr lang="hr-HR" dirty="0" err="1">
                <a:solidFill>
                  <a:srgbClr val="FF9000"/>
                </a:solidFill>
              </a:rPr>
              <a:t>page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4" y="2254250"/>
            <a:ext cx="4324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E-mail prijava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Google prijava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1865-6C3F-3583-5925-A4DDB43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4" y="0"/>
            <a:ext cx="340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4B6FEE-04C2-3C18-CC8B-4F3615CA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3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396240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Google </a:t>
            </a:r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in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568450"/>
            <a:ext cx="4904475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Od korisničkog računa uzima </a:t>
            </a:r>
            <a:r>
              <a:rPr lang="hr-HR" sz="2000" i="1" dirty="0" err="1">
                <a:solidFill>
                  <a:srgbClr val="FF9000"/>
                </a:solidFill>
              </a:rPr>
              <a:t>access</a:t>
            </a:r>
            <a:r>
              <a:rPr lang="hr-HR" sz="2000" i="1" dirty="0">
                <a:solidFill>
                  <a:srgbClr val="FF9000"/>
                </a:solidFill>
              </a:rPr>
              <a:t> token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On sadrži korisnikove osobne podatke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EE40FA9-D34D-5F56-E761-363BC8DA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9" b="12944"/>
          <a:stretch/>
        </p:blipFill>
        <p:spPr>
          <a:xfrm>
            <a:off x="5742675" y="1"/>
            <a:ext cx="6449325" cy="342900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D1C367E-C844-8D3D-EDED-8AE40F3BF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6" b="20352"/>
          <a:stretch/>
        </p:blipFill>
        <p:spPr>
          <a:xfrm>
            <a:off x="2705100" y="3429001"/>
            <a:ext cx="53721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Autentifikacija korisnika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Cloud </a:t>
            </a:r>
            <a:r>
              <a:rPr lang="hr-HR" sz="2000" dirty="0" err="1">
                <a:solidFill>
                  <a:srgbClr val="FF9000"/>
                </a:solidFill>
              </a:rPr>
              <a:t>Firestore</a:t>
            </a:r>
            <a:r>
              <a:rPr lang="hr-HR" sz="2000" dirty="0">
                <a:solidFill>
                  <a:srgbClr val="FF9000"/>
                </a:solidFill>
              </a:rPr>
              <a:t> za spremanje ocjena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umiranja slajda 8"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708293"/>
                  </p:ext>
                </p:extLst>
              </p:nvPr>
            </p:nvGraphicFramePr>
            <p:xfrm>
              <a:off x="6400801" y="-2"/>
              <a:ext cx="5791200" cy="3257551"/>
            </p:xfrm>
            <a:graphic>
              <a:graphicData uri="http://schemas.microsoft.com/office/powerpoint/2016/slidezoom">
                <pslz:sldZm>
                  <pslz:sldZmObj sldId="262" cId="2953500071">
                    <pslz:zmPr id="{42418F80-3A91-4CBC-BE0C-CF98AB89B9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3257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umiranja slajda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801" y="-2"/>
                <a:ext cx="5791200" cy="3257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umiranja slajda 10"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236672"/>
                  </p:ext>
                </p:extLst>
              </p:nvPr>
            </p:nvGraphicFramePr>
            <p:xfrm>
              <a:off x="6400800" y="3900487"/>
              <a:ext cx="5791200" cy="2957513"/>
            </p:xfrm>
            <a:graphic>
              <a:graphicData uri="http://schemas.microsoft.com/office/powerpoint/2016/slidezoom">
                <pslz:sldZm>
                  <pslz:sldZmObj sldId="263" cId="3808440129">
                    <pslz:zmPr id="{82DA878F-EE66-4E83-A2D9-6B7C1480B74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29575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umiranja slajda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0800" y="3900487"/>
                <a:ext cx="5791200" cy="29575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5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hr-HR" dirty="0">
              <a:solidFill>
                <a:srgbClr val="FF9000"/>
              </a:solidFill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13" y="4296775"/>
            <a:ext cx="5208886" cy="2265949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F3E0254-26EA-0C50-00EF-F9CFB06F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2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4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Ocjenjivanje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63" y="1444625"/>
            <a:ext cx="5467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Sprema se slika i ime animea, korisnikova ocjena i komentar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Može se pristupiti na „My Review”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Moguće je i dodati na favorite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0AF5854-C6D5-B57D-D460-98E9877B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13" y="0"/>
            <a:ext cx="5730787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9A7839-DE3F-7524-EB5E-670604E62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23333"/>
          <a:stretch/>
        </p:blipFill>
        <p:spPr bwMode="auto">
          <a:xfrm>
            <a:off x="4156163" y="3048000"/>
            <a:ext cx="2305050" cy="37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61937"/>
            <a:ext cx="260985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Kategorije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635250"/>
            <a:ext cx="3733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Klikom na tag prelazimo na filtriranu</a:t>
            </a:r>
            <a:r>
              <a:rPr lang="hr-HR" sz="2000" i="1" dirty="0">
                <a:solidFill>
                  <a:srgbClr val="FF9000"/>
                </a:solidFill>
              </a:rPr>
              <a:t> </a:t>
            </a:r>
            <a:r>
              <a:rPr lang="hr-HR" sz="2000" dirty="0">
                <a:solidFill>
                  <a:srgbClr val="FF9000"/>
                </a:solidFill>
              </a:rPr>
              <a:t>stranicu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Prikazuje svaki anime koji pripada pritisnutoj kategoriji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A6B90BF-8C13-483B-C65D-E32AB036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" y="23812"/>
            <a:ext cx="4985976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54FC61-A1A5-970D-5358-402173B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32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99</Words>
  <Application>Microsoft Office PowerPoint</Application>
  <PresentationFormat>Široki zaslon</PresentationFormat>
  <Paragraphs>30</Paragraphs>
  <Slides>11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sustava Office</vt:lpstr>
      <vt:lpstr>PowerPoint prezentacija</vt:lpstr>
      <vt:lpstr>Što je flutter?</vt:lpstr>
      <vt:lpstr>Sign Up/Login page</vt:lpstr>
      <vt:lpstr>Google sign in</vt:lpstr>
      <vt:lpstr>Firebase</vt:lpstr>
      <vt:lpstr>Firebase</vt:lpstr>
      <vt:lpstr>PowerPoint prezentacija</vt:lpstr>
      <vt:lpstr>Ocjenjivanje</vt:lpstr>
      <vt:lpstr>Kategorije</vt:lpstr>
      <vt:lpstr>Pretraživanje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Luka Kotorac</dc:creator>
  <cp:lastModifiedBy>Luka Kotorac</cp:lastModifiedBy>
  <cp:revision>68</cp:revision>
  <dcterms:created xsi:type="dcterms:W3CDTF">2024-05-21T17:39:04Z</dcterms:created>
  <dcterms:modified xsi:type="dcterms:W3CDTF">2024-05-22T11:29:33Z</dcterms:modified>
</cp:coreProperties>
</file>